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6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7" r:id="rId15"/>
    <p:sldId id="266" r:id="rId16"/>
    <p:sldId id="26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92A92-EBB6-4953-94DC-6107075495DA}" v="21" dt="2024-04-22T09:54:5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774" autoAdjust="0"/>
  </p:normalViewPr>
  <p:slideViewPr>
    <p:cSldViewPr snapToGrid="0">
      <p:cViewPr varScale="1">
        <p:scale>
          <a:sx n="55" d="100"/>
          <a:sy n="55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A737-0EE7-422F-A736-B87F241A0DF3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A03F-7A0E-40C1-8037-93268A598D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572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dia staat op als mensen de zaal binnen 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FA03F-7A0E-40C1-8037-93268A598D1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8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FA03F-7A0E-40C1-8037-93268A598D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19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5F7D4-53CE-4DAD-BA36-B55109568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BA578EA-F2F6-4E47-AADF-B835FF6EA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A61004-04A7-40EA-8F15-34B251FB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D03C6A-1455-440F-8AC2-6368C438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E486C-DB62-4236-8AD2-C05ADA7E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30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051F8F-A299-4923-A156-AC37E02D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EF083A-12A9-42C4-AEE4-3B6C43D7F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7C0795-2057-48EE-91E3-86FAF1AC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44BC50-C5B0-4291-B63F-A67AF85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A743A1-8303-4A66-B7AE-9B3B1764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12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D412BD8-6CE0-4730-9119-63369C99F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12BC86-49B0-42C1-87BB-35459F49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01CF6B-7A13-4B34-8BE8-53334D2C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7D247C-DBBA-419E-8495-2D92EC86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BF3F94-894F-4FAD-9B3A-BBD23F6B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667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4C92-0A19-4BFD-B490-0498A1431E2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5281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A04C8-3D61-408B-A43F-5E7AF9C1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E1C85D-D8E7-411C-BD96-4FBE9C40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56A080-2D38-4549-9BCA-26105988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6E715-1364-450A-B9A5-76CFCC6E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AA25E1-1DB6-4613-84EE-6E5EB8FF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69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03EE9-7BFA-4584-9460-68094B7F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E738B8-0628-4F73-A98A-C6D9A9784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501458-04BF-4A9E-B157-4BF26312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910033-67F3-4A77-9B43-3E3C9881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E3972D-ED2F-48BE-931D-0F3702D6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28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D815D-5C56-405A-9A79-4646A155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3FE41C-8D9D-4EC5-94AD-CC1EB9EC7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9E8C8B9-94E6-4F7B-8104-5445FC65A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F49F1C9-2C9F-4277-B5E7-57801616B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719884-E0AA-4233-96CE-6ADDBE5F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85899C-D25A-4B3F-A05A-4DD2644F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42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7FA18-46D9-4E76-A0AF-C7E9A0968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B9F794-BCF6-497C-B975-48B285E8E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1F3C91-2FF3-4BF3-8D81-8F4094A9C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6D37C0C-6B50-4218-8314-52E7EFE8A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B29F56-D6A3-471B-AD37-C196B92E3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B59A1A0-615D-4A55-8DB9-591D4866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536ADF-B763-4E1C-A115-434FD3E3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9ECCE19-36F1-43DB-B878-175BCF88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34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7519-DF8C-489A-94B7-5719ABEE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C26971-01B2-4F1A-9DAC-D3657A23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A8E3048-2621-4FBF-985C-AC6CD73A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0B3AAB-57CC-4D0B-9C30-F2D84DB5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291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090A6F-9346-49DD-A86F-8271CC86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CB9AC6-A3A1-48A5-B42A-52743A28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2AB6AC-5BF5-45DD-BE21-710F0099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82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2EBB0-BBA2-490A-988E-2CB6C5A3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A5EFEF-EF8E-4AD9-BBA6-1DE5EBC6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675810-EF00-4FD0-BA1A-EB95475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EA40AA-7960-437C-8178-23BB533EB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373736-4926-43D1-9686-B43F7DC3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43CCF66-83D8-4592-8FCA-B5DE563D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63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9CB6E-322F-4D60-9D20-482488A1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0DB1317-BB35-49A1-B313-F12841F4D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F865A2-D4AB-4935-BA99-9C5DD1CC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049153-07E5-4679-A534-E2A9362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66D777-499B-4FBD-AF9B-29DEDCC2B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4D0C55-F25B-423F-8343-F91AD6A3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76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E57DE32-D84D-40E5-92E7-9EDE4E9FC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EBFDB2-908E-42F8-BE66-36167D49F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93B48E-E00F-4617-8ADC-13A061641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0D07-A7C0-48CE-A430-EF49E82DA9AB}" type="datetimeFigureOut">
              <a:rPr lang="nl-NL" smtClean="0"/>
              <a:t>22-4-2024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B04BF9-83F6-4497-B2C0-F42D2BD6B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E674B3-0685-405F-A5D6-E03BD5897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1EAE4-C3F0-4661-87A9-1A1F85EE5B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99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evalidatie.nl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revalidatie.nl/opleidingsplan-beter-in-bewegi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rIb0qUFB8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v=wYITmQ6G3i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zdC2iOZtx-M" TargetMode="External"/><Relationship Id="rId4" Type="http://schemas.openxmlformats.org/officeDocument/2006/relationships/hyperlink" Target="https://www.youtube.com/watch?v=B1-q5lipAR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48234-D81E-4C13-B0EE-204A4ED3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1389063"/>
            <a:ext cx="8096250" cy="2387600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chemeClr val="bg1"/>
                </a:solidFill>
              </a:rPr>
              <a:t>Revalidatiegeneeskunde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20C07-016A-41A2-8BD9-A818C235F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650" y="4840288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 dirty="0"/>
          </a:p>
          <a:p>
            <a:pPr algn="r"/>
            <a:r>
              <a:rPr lang="nl-NL" i="1" dirty="0">
                <a:solidFill>
                  <a:schemeClr val="bg1"/>
                </a:solidFill>
              </a:rPr>
              <a:t>Naam</a:t>
            </a:r>
          </a:p>
          <a:p>
            <a:pPr algn="r"/>
            <a:r>
              <a:rPr lang="nl-NL" i="1" dirty="0">
                <a:solidFill>
                  <a:schemeClr val="bg1"/>
                </a:solidFill>
              </a:rPr>
              <a:t>Functie</a:t>
            </a:r>
          </a:p>
          <a:p>
            <a:pPr algn="r"/>
            <a:r>
              <a:rPr lang="nl-NL" i="1" dirty="0">
                <a:solidFill>
                  <a:schemeClr val="bg1"/>
                </a:solidFill>
              </a:rPr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134486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63564-5098-65CC-8DF2-F127392D0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revalidatiearts worden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703E6E-93B2-74C5-9F13-4D0D91F96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Bekijk de website </a:t>
            </a:r>
            <a:r>
              <a:rPr lang="nl-NL" dirty="0">
                <a:hlinkClick r:id="rId2"/>
              </a:rPr>
              <a:t>www.revalidatie.nl</a:t>
            </a:r>
            <a:endParaRPr lang="nl-NL" dirty="0"/>
          </a:p>
          <a:p>
            <a:r>
              <a:rPr lang="nl-NL" dirty="0"/>
              <a:t>Interesse? Loop een dag of meer mee met een revalidatiearts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878C6-E394-97EE-BCC6-DE0E83074B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16"/>
          <a:stretch/>
        </p:blipFill>
        <p:spPr>
          <a:xfrm>
            <a:off x="504856" y="3032101"/>
            <a:ext cx="8172870" cy="38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5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schermopname, Merk, Onlineadvertenties&#10;&#10;Automatisch gegenereerde beschrijving">
            <a:extLst>
              <a:ext uri="{FF2B5EF4-FFF2-40B4-BE49-F238E27FC236}">
                <a16:creationId xmlns:a16="http://schemas.microsoft.com/office/drawing/2014/main" id="{E8BAF95D-9FFC-DF27-AF15-A00874B4C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1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47247-ECF5-BF81-E7F6-9C9E4FF2D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Opleiding tot revalidatiearts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17F552-AC6F-F7BA-F2D6-6A5B3D2F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6083461" cy="4351338"/>
          </a:xfrm>
        </p:spPr>
        <p:txBody>
          <a:bodyPr/>
          <a:lstStyle/>
          <a:p>
            <a:r>
              <a:rPr lang="nl-NL" dirty="0"/>
              <a:t>4 jarige opleiding</a:t>
            </a:r>
          </a:p>
          <a:p>
            <a:r>
              <a:rPr lang="nl-NL" dirty="0"/>
              <a:t>Opbouw opleiding: basis, verbreding en verdieping</a:t>
            </a:r>
          </a:p>
          <a:p>
            <a:r>
              <a:rPr lang="nl-NL" dirty="0"/>
              <a:t>Aandacht voor wetenschap, onderwijs en management</a:t>
            </a:r>
          </a:p>
          <a:p>
            <a:r>
              <a:rPr lang="nl-NL" dirty="0"/>
              <a:t>In verdieping ruimte voor eigen invulling</a:t>
            </a:r>
          </a:p>
          <a:p>
            <a:r>
              <a:rPr lang="nl-NL" dirty="0"/>
              <a:t>Zie het </a:t>
            </a:r>
            <a:r>
              <a:rPr lang="nl-NL" dirty="0">
                <a:hlinkClick r:id="rId2"/>
              </a:rPr>
              <a:t>Landelijk Opleidingsplan BETER in Beweging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41028E2-E25C-4C9C-7F2B-F8999AB5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83" y="2013995"/>
            <a:ext cx="4939496" cy="32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97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Filmpjes over de revalidatie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Interviews met aiossen:</a:t>
            </a:r>
          </a:p>
          <a:p>
            <a:r>
              <a:rPr lang="nl-NL" dirty="0">
                <a:hlinkClick r:id="rId2"/>
              </a:rPr>
              <a:t>https://www.youtube.com/watch?v=wYITmQ6G3iQ</a:t>
            </a:r>
            <a:r>
              <a:rPr lang="nl-NL" dirty="0"/>
              <a:t> </a:t>
            </a:r>
          </a:p>
          <a:p>
            <a:r>
              <a:rPr lang="nl-NL" dirty="0">
                <a:hlinkClick r:id="rId3"/>
              </a:rPr>
              <a:t>https://www.youtube.com/watch?v=IgrIb0qUFB8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Interviews met revalidatieartsen:</a:t>
            </a:r>
          </a:p>
          <a:p>
            <a:r>
              <a:rPr lang="nl-NL" dirty="0">
                <a:hlinkClick r:id="rId4"/>
              </a:rPr>
              <a:t>https://www.youtube.com/watch?v=B1-q5lipARI</a:t>
            </a:r>
            <a:r>
              <a:rPr lang="nl-NL" dirty="0"/>
              <a:t> </a:t>
            </a:r>
          </a:p>
          <a:p>
            <a:r>
              <a:rPr lang="nl-NL" dirty="0">
                <a:hlinkClick r:id="rId5"/>
              </a:rPr>
              <a:t>https://www.youtube.com/watch?v=zdC2iOZtx-M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F3F2B64-BFD8-B62E-F0C1-79C7DEAE39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7285" y="1954463"/>
            <a:ext cx="3035456" cy="19304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7467B54-55D6-992F-85E4-C2687F6772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7285" y="4065713"/>
            <a:ext cx="3035456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18328-084B-A585-3C59-3AC80184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Revalidatiearts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6C1B9E-E6B4-A5DF-AF9F-427E6295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95" y="1825625"/>
            <a:ext cx="3869983" cy="4351338"/>
          </a:xfrm>
        </p:spPr>
        <p:txBody>
          <a:bodyPr>
            <a:normAutofit/>
          </a:bodyPr>
          <a:lstStyle/>
          <a:p>
            <a:r>
              <a:rPr lang="nl-NL" dirty="0"/>
              <a:t>Richt zich op het opheffen, verminderen of zo mogelijk voorkomen van de gevolgen van ziekten/aandoeningen. </a:t>
            </a:r>
          </a:p>
          <a:p>
            <a:r>
              <a:rPr lang="nl-NL" dirty="0"/>
              <a:t>Zodat je patiënt (weer) zo optimaal mogelijk kan functioneren in de maatschappij.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9E3C7E-675B-1376-41D1-BAF11624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30" y="1825625"/>
            <a:ext cx="70008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8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200" dirty="0"/>
              <a:t>Welke patiëntengroepen ziet de revalidatiearts?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200" dirty="0"/>
              <a:t>Alle leeftijden, mannen en vrouwen met o.a.:</a:t>
            </a:r>
          </a:p>
          <a:p>
            <a:r>
              <a:rPr lang="nl-NL" sz="2200" dirty="0"/>
              <a:t>CVA / NAH</a:t>
            </a:r>
          </a:p>
          <a:p>
            <a:pPr lvl="1"/>
            <a:r>
              <a:rPr lang="nl-NL" sz="2200" dirty="0"/>
              <a:t>Parese, </a:t>
            </a:r>
            <a:r>
              <a:rPr lang="nl-NL" sz="2200" dirty="0" err="1"/>
              <a:t>neglect</a:t>
            </a:r>
            <a:r>
              <a:rPr lang="nl-NL" sz="2200" dirty="0"/>
              <a:t>, cognitie, sensibiliteitsstoornissen, coördinatieproblemen</a:t>
            </a:r>
          </a:p>
          <a:p>
            <a:r>
              <a:rPr lang="nl-NL" sz="2200" dirty="0"/>
              <a:t>Amputatie</a:t>
            </a:r>
          </a:p>
          <a:p>
            <a:pPr lvl="1"/>
            <a:r>
              <a:rPr lang="nl-NL" sz="2200" dirty="0"/>
              <a:t>Prothese / geen prothese, hulpmiddelen, stompvorming, psychisch</a:t>
            </a:r>
          </a:p>
          <a:p>
            <a:r>
              <a:rPr lang="nl-NL" sz="2200" dirty="0"/>
              <a:t>Dwarslaesie</a:t>
            </a:r>
          </a:p>
          <a:p>
            <a:pPr lvl="1"/>
            <a:r>
              <a:rPr lang="nl-NL" sz="2200" dirty="0"/>
              <a:t>Decubitus, mobiliseren, mictie/ontlasting, trombose, spasticiteit, autonome </a:t>
            </a:r>
            <a:r>
              <a:rPr lang="nl-NL" sz="2200" dirty="0" err="1"/>
              <a:t>dysreflexie</a:t>
            </a:r>
            <a:endParaRPr lang="nl-NL" sz="2200" dirty="0"/>
          </a:p>
          <a:p>
            <a:r>
              <a:rPr lang="nl-NL" sz="2200" dirty="0"/>
              <a:t>Chronische pijn</a:t>
            </a:r>
          </a:p>
          <a:p>
            <a:pPr lvl="1"/>
            <a:r>
              <a:rPr lang="nl-NL" sz="2200" dirty="0"/>
              <a:t>Schadecognitie, werkproblemen, </a:t>
            </a:r>
            <a:r>
              <a:rPr lang="nl-NL" sz="2200" dirty="0" err="1"/>
              <a:t>copingetc</a:t>
            </a:r>
            <a:r>
              <a:rPr lang="nl-NL" sz="2200" dirty="0"/>
              <a:t>.</a:t>
            </a:r>
          </a:p>
          <a:p>
            <a:r>
              <a:rPr lang="nl-NL" sz="2200" dirty="0"/>
              <a:t>Trauma</a:t>
            </a:r>
          </a:p>
          <a:p>
            <a:pPr lvl="1"/>
            <a:r>
              <a:rPr lang="nl-NL" sz="2200" dirty="0"/>
              <a:t>Mobiliseren, belasten, </a:t>
            </a:r>
            <a:r>
              <a:rPr lang="nl-NL" sz="2200" dirty="0" err="1"/>
              <a:t>doorbewegen</a:t>
            </a:r>
            <a:r>
              <a:rPr lang="nl-NL" sz="2200" dirty="0"/>
              <a:t>, zenuwletsel</a:t>
            </a:r>
          </a:p>
          <a:p>
            <a:r>
              <a:rPr lang="nl-NL" sz="2200" dirty="0"/>
              <a:t>Neuromusculair</a:t>
            </a:r>
          </a:p>
          <a:p>
            <a:pPr lvl="1"/>
            <a:r>
              <a:rPr lang="nl-NL" sz="2200" dirty="0"/>
              <a:t>Hulpmiddelen, mobiliseren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2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ICF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wetwia2">
            <a:extLst>
              <a:ext uri="{FF2B5EF4-FFF2-40B4-BE49-F238E27FC236}">
                <a16:creationId xmlns:a16="http://schemas.microsoft.com/office/drawing/2014/main" id="{620DE855-BF5F-BBB0-5772-6114D684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51" y="1825625"/>
            <a:ext cx="9251620" cy="486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revalidatiearts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Kliniek – revalidatiecentrum</a:t>
            </a:r>
          </a:p>
          <a:p>
            <a:r>
              <a:rPr lang="nl-NL" sz="2000" dirty="0"/>
              <a:t>Polikliniek – ziekenhuis</a:t>
            </a:r>
          </a:p>
          <a:p>
            <a:r>
              <a:rPr lang="nl-NL" sz="2000" dirty="0"/>
              <a:t>In kaart brengen patiënt </a:t>
            </a:r>
          </a:p>
          <a:p>
            <a:pPr lvl="1"/>
            <a:r>
              <a:rPr lang="nl-NL" sz="1800" dirty="0"/>
              <a:t>Cognitieve problemen</a:t>
            </a:r>
          </a:p>
          <a:p>
            <a:pPr lvl="1"/>
            <a:r>
              <a:rPr lang="nl-NL" sz="1800" dirty="0"/>
              <a:t>Mictie-</a:t>
            </a:r>
            <a:r>
              <a:rPr lang="nl-NL" sz="1800" dirty="0" err="1"/>
              <a:t>defeacatie</a:t>
            </a:r>
            <a:endParaRPr lang="nl-NL" sz="1800" dirty="0"/>
          </a:p>
          <a:p>
            <a:pPr lvl="1"/>
            <a:r>
              <a:rPr lang="nl-NL" sz="1800" dirty="0"/>
              <a:t>Wonden </a:t>
            </a:r>
          </a:p>
          <a:p>
            <a:r>
              <a:rPr lang="nl-NL" sz="2000" dirty="0"/>
              <a:t>Nadruk op participeren binnen maatschappij en kwaliteit van leven</a:t>
            </a:r>
          </a:p>
          <a:p>
            <a:r>
              <a:rPr lang="nl-NL" sz="2000" dirty="0"/>
              <a:t>Team leiden - therapeuten</a:t>
            </a:r>
          </a:p>
          <a:p>
            <a:r>
              <a:rPr lang="nl-NL" sz="2000" dirty="0"/>
              <a:t>Gangbeeld analyse</a:t>
            </a:r>
          </a:p>
          <a:p>
            <a:r>
              <a:rPr lang="nl-NL" sz="2000" dirty="0"/>
              <a:t>Orthese en prothese</a:t>
            </a:r>
          </a:p>
          <a:p>
            <a:r>
              <a:rPr lang="nl-NL" sz="2000" dirty="0"/>
              <a:t>Botoxbehandeling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925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Revalidatieteam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1664902A-7DD1-87B4-FEAC-095723B9A479}"/>
              </a:ext>
            </a:extLst>
          </p:cNvPr>
          <p:cNvGrpSpPr>
            <a:grpSpLocks/>
          </p:cNvGrpSpPr>
          <p:nvPr/>
        </p:nvGrpSpPr>
        <p:grpSpPr bwMode="auto">
          <a:xfrm>
            <a:off x="4372219" y="1824855"/>
            <a:ext cx="3247781" cy="723900"/>
            <a:chOff x="0" y="0"/>
            <a:chExt cx="2024" cy="456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8226EDF-51BB-EE5F-AD6E-04A6E98D6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024" cy="4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C753EAB-140C-281C-4759-C00E77E63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0"/>
              <a:ext cx="2024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/>
            <a:lstStyle/>
            <a:p>
              <a:pPr marL="39688" algn="ctr"/>
              <a:r>
                <a:rPr lang="en-US" sz="2400" dirty="0" err="1">
                  <a:solidFill>
                    <a:schemeClr val="tx1"/>
                  </a:solidFill>
                  <a:latin typeface="Arial" charset="0"/>
                  <a:sym typeface="Arial" charset="0"/>
                </a:rPr>
                <a:t>Revalidatiearts</a:t>
              </a:r>
              <a:endParaRPr lang="en-US" sz="2400" dirty="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59245055-3A6B-7FD5-B35B-4B36CF67D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2791640"/>
            <a:ext cx="8595359" cy="33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4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Casus: </a:t>
            </a:r>
            <a:r>
              <a:rPr lang="nl-NL" dirty="0" err="1"/>
              <a:t>mw</a:t>
            </a:r>
            <a:r>
              <a:rPr lang="nl-NL" dirty="0"/>
              <a:t> R, 55 </a:t>
            </a:r>
            <a:r>
              <a:rPr lang="nl-NL" dirty="0" err="1"/>
              <a:t>jr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/>
              <a:t>iCVA</a:t>
            </a:r>
            <a:r>
              <a:rPr lang="nl-NL" sz="2000" dirty="0"/>
              <a:t> linker hemisfeer</a:t>
            </a:r>
          </a:p>
          <a:p>
            <a:pPr lvl="1"/>
            <a:r>
              <a:rPr lang="nl-NL" sz="1400" dirty="0"/>
              <a:t>Parese rechts, afasie</a:t>
            </a:r>
          </a:p>
          <a:p>
            <a:r>
              <a:rPr lang="nl-NL" sz="2000" dirty="0" err="1"/>
              <a:t>Premorbide</a:t>
            </a:r>
            <a:r>
              <a:rPr lang="nl-NL" sz="2000" dirty="0"/>
              <a:t>: mobiliteit ongestoord, werkt 36u per week, administratief medewerkster, alleenstaand, woning met trap, 1 dochter uit eerder huwelijk. </a:t>
            </a:r>
          </a:p>
          <a:p>
            <a:r>
              <a:rPr lang="nl-NL" sz="2000" dirty="0"/>
              <a:t>Huidig niveau: ADL met hulp van 1 persoon, op bed gelegen, lijkt arm-hand te vergeten. 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Wat wil je verder weten? (hulpvraag, cognitie, communicatie)</a:t>
            </a:r>
          </a:p>
          <a:p>
            <a:r>
              <a:rPr lang="nl-NL" sz="2000" dirty="0"/>
              <a:t>Welke doelen zijn er?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109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Patiëntencontact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Anamnese</a:t>
            </a:r>
          </a:p>
          <a:p>
            <a:endParaRPr lang="nl-NL" dirty="0"/>
          </a:p>
          <a:p>
            <a:r>
              <a:rPr lang="nl-NL" dirty="0"/>
              <a:t>Lichamelijk onderzoek: in overleg</a:t>
            </a:r>
          </a:p>
          <a:p>
            <a:endParaRPr lang="nl-NL" dirty="0"/>
          </a:p>
          <a:p>
            <a:r>
              <a:rPr lang="nl-NL" dirty="0"/>
              <a:t>Samenvatting voor groep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F18FBD0-7D47-8F2D-8C37-3AB803821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71" y="1990846"/>
            <a:ext cx="5058618" cy="337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4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42873D-9EC6-4530-A976-5280016F8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Niveau van functioneren staat centraal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47C1C-FF1A-4613-911D-17848A6EA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Activiteiten en participatie </a:t>
            </a:r>
          </a:p>
          <a:p>
            <a:r>
              <a:rPr lang="nl-NL" dirty="0">
                <a:solidFill>
                  <a:schemeClr val="tx1"/>
                </a:solidFill>
              </a:rPr>
              <a:t>Persoonlijke factoren</a:t>
            </a:r>
          </a:p>
          <a:p>
            <a:r>
              <a:rPr lang="nl-NL" dirty="0">
                <a:solidFill>
                  <a:schemeClr val="tx1"/>
                </a:solidFill>
              </a:rPr>
              <a:t>Externe factoren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A6873FE-98AE-49CA-E9F2-807FD0BD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8" y="1967696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452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e82c74-a0bf-4306-9e6d-17f18d688b09">
      <UserInfo>
        <DisplayName>Mel Major</DisplayName>
        <AccountId>1413</AccountId>
        <AccountType/>
      </UserInfo>
      <UserInfo>
        <DisplayName>Babette de Geest</DisplayName>
        <AccountId>1429</AccountId>
        <AccountType/>
      </UserInfo>
      <UserInfo>
        <DisplayName>Dekker, R</DisplayName>
        <AccountId>1430</AccountId>
        <AccountType/>
      </UserInfo>
    </SharedWithUsers>
    <lcf76f155ced4ddcb4097134ff3c332f xmlns="052c7ca7-29a8-40ce-b69d-57e244d6e2dd">
      <Terms xmlns="http://schemas.microsoft.com/office/infopath/2007/PartnerControls"/>
    </lcf76f155ced4ddcb4097134ff3c332f>
    <TaxCatchAll xmlns="e4e82c74-a0bf-4306-9e6d-17f18d688b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14466D87C5741BF43CD8B4AE96E9A" ma:contentTypeVersion="17" ma:contentTypeDescription="Een nieuw document maken." ma:contentTypeScope="" ma:versionID="4a9ecf98df950f7fd2b75851ad3779aa">
  <xsd:schema xmlns:xsd="http://www.w3.org/2001/XMLSchema" xmlns:xs="http://www.w3.org/2001/XMLSchema" xmlns:p="http://schemas.microsoft.com/office/2006/metadata/properties" xmlns:ns2="052c7ca7-29a8-40ce-b69d-57e244d6e2dd" xmlns:ns3="e4e82c74-a0bf-4306-9e6d-17f18d688b09" targetNamespace="http://schemas.microsoft.com/office/2006/metadata/properties" ma:root="true" ma:fieldsID="533714bc1ddfbf7e692885a698c6b4b5" ns2:_="" ns3:_="">
    <xsd:import namespace="052c7ca7-29a8-40ce-b69d-57e244d6e2dd"/>
    <xsd:import namespace="e4e82c74-a0bf-4306-9e6d-17f18d688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c7ca7-29a8-40ce-b69d-57e244d6e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388edfa0-385b-4dfb-a4e3-f99a96fece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82c74-a0bf-4306-9e6d-17f18d688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24fbd9-b594-479d-8c59-6d5c5ead52f6}" ma:internalName="TaxCatchAll" ma:showField="CatchAllData" ma:web="e4e82c74-a0bf-4306-9e6d-17f18d688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ED2721-6B92-41B7-824C-D2C8F6B70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432F07-58EC-4D49-AAA0-C8FCFA8A73D2}">
  <ds:schemaRefs>
    <ds:schemaRef ds:uri="http://schemas.microsoft.com/office/2006/metadata/properties"/>
    <ds:schemaRef ds:uri="http://schemas.microsoft.com/office/infopath/2007/PartnerControls"/>
    <ds:schemaRef ds:uri="e4e82c74-a0bf-4306-9e6d-17f18d688b09"/>
    <ds:schemaRef ds:uri="052c7ca7-29a8-40ce-b69d-57e244d6e2dd"/>
  </ds:schemaRefs>
</ds:datastoreItem>
</file>

<file path=customXml/itemProps3.xml><?xml version="1.0" encoding="utf-8"?>
<ds:datastoreItem xmlns:ds="http://schemas.openxmlformats.org/officeDocument/2006/customXml" ds:itemID="{8B8994C5-7801-479B-85C6-7E38413704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c7ca7-29a8-40ce-b69d-57e244d6e2dd"/>
    <ds:schemaRef ds:uri="e4e82c74-a0bf-4306-9e6d-17f18d688b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384</Words>
  <Application>Microsoft Office PowerPoint</Application>
  <PresentationFormat>Breedbeeld</PresentationFormat>
  <Paragraphs>75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Kantoorthema</vt:lpstr>
      <vt:lpstr>Revalidatiegeneeskunde</vt:lpstr>
      <vt:lpstr>Revalidatiearts </vt:lpstr>
      <vt:lpstr>Welke patiëntengroepen ziet de revalidatiearts?</vt:lpstr>
      <vt:lpstr>ICF model</vt:lpstr>
      <vt:lpstr>Taken revalidatiearts</vt:lpstr>
      <vt:lpstr>Revalidatieteam</vt:lpstr>
      <vt:lpstr>Casus: mw R, 55 jr</vt:lpstr>
      <vt:lpstr>Patiëntencontact</vt:lpstr>
      <vt:lpstr>Niveau van functioneren staat centraal</vt:lpstr>
      <vt:lpstr>Informatie over revalidatiearts worden</vt:lpstr>
      <vt:lpstr>PowerPoint-presentatie</vt:lpstr>
      <vt:lpstr>Opleiding tot revalidatiearts</vt:lpstr>
      <vt:lpstr>Filmpjes over de revalidatie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Sigrid van Haaster</dc:creator>
  <cp:lastModifiedBy>Maud Oomen</cp:lastModifiedBy>
  <cp:revision>141</cp:revision>
  <dcterms:created xsi:type="dcterms:W3CDTF">2017-12-11T19:09:20Z</dcterms:created>
  <dcterms:modified xsi:type="dcterms:W3CDTF">2024-04-22T09:59:50Z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0x01010031414466D87C5741BF43CD8B4AE96E9A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